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13"/>
    <p:sldId id="257" r:id="rId7"/>
    <p:sldId id="258" r:id="rId8"/>
    <p:sldId id="259" r:id="rId9"/>
    <p:sldId id="260" r:id="rId10"/>
    <p:sldId id="261" r:id="rId11"/>
    <p:sldId id="26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11:1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అమ్మోనీయుడైన నాహాషు బయలుదేరి యాబేష్గిలాదు కెదురుగా దిగినప్పుడు యాబేషు వారందరు మేము నీకు సేవ చేయుదుము, మాతో నిబంధన చేయుమని నాహాషుతో అనిరి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11:2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ఇశ్రాయేలీయులందరి మీదికి నింద తెచ్చునట్లు మీయందరి కుడికన్నులను ఊడదీయుదునని మీతో నేను నిబంధన చేసెదనని అమ్మోనీయుడైన నాహాషు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11:3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యాబేషు వారి పెద్దలతో చెప్పగా వారు మేము ఇశ్రాయేలీయుల సరిహద్దులన్నిటికి దూతలను పంపుటకై యేడు దినముల గడువు మాకిమ్ము; మమ్మును రక్షించుటకు ఎవరును లేకపోయినయెడల మమ్మును మేము నీకప్పగించుకొనెదమనిరి.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11:4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దూతలు సౌలు గిబియాకు వచ్చి జనులకు ఆ వర్తమానము తెలియజెప్పగా జనులందరు బిగ్గరగా ఏడ్చిరి.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11:5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పొలమునుండి పశువులను తోలుకొని వచ్చుచు జనులు ఏడ్చుటకు హేతువేమని అడుగగా వారు యాబేషువారు తెచ్చిన వర్తమానము అతనికి తెలియజేసిరి.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11:6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ఆ వర్తమానము వినగానే దేవుని ఆత్మ అతని మీదికి బలముగా వచ్చెను. అతడు అత్యాగ్రహుడై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11:7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ఒక కాడి ఎడ్లను తీసి తునకలుగా చేసి ఇశ్రాయేలీయుల దేశములోని నలుదిక్కులకు దూతలచేత వాటిని పంపి సౌలుతోను సమూయేలుతోను చేరకుండువాడెవడో వాని ఎడ్లను నేను ఈ ప్రకారముగా చేయుదునని వర్తమానము చేసెను. అందువలన యెహోవా భయము జనులమీదికి వచ్చెను గనుక యొకడైనను నిలువకుండ వారందరు వచ్చిరి.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11:8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బెజెకులో వారిని లెక్కపెట్టగా ఇశ్రాయేలువారు మూడు లక్షలమందియు యూదావారు ముప్పదివేల మందియు అయిరి.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11:9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రేపు మధ్యాహ్నములోగా మీకు రక్షణ కలుగునని యాబేష్గిలాదు వారితో చెప్పుడని వచ్చిన దూతలతో ఆజ్ఞనిచ్చి వారిని పంపివేసెను. దూతలు పోయి యాబేషువారికి ఆ వర్తమానము తెలుపగా వారు సంతోషపడిరి.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11:10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యాబేషువారు నాహాషు యొక్క దూతలతో ఇట్లనిరి రేపు మేము బయలుదేరి మమ్మును అప్పగించుకొందుము, అప్పుడు మీ దృష్టికి ఏది అనుకూలమో అది మాకు చేయవచ్చును.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11:11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మరునాడు సౌలు జనులను మూడు సమూహములుగా చేసిన తరువాత వారు తెల్లవారు సమయమున దండుమధ్యను జొచ్చి మధ్యాహ్నములోగా అమ్మోనీయులను హతముచేయగా వారిలో మిగిలినవారు ఇద్దరేసికూడి పోజాలకుండ చెదరిపోయిరి.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11:12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జనులు సౌలు మనలను ఏలునా అని అడిగినవారేరి? మేము వారిని చంపునట్లు ఆ మనుష్యులను తెప్పించుడని సమూయేలుతో అనగా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11:13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నేడు యెహోవా ఇశ్రాయేలీయులకు రక్షణ కలుగజేసెను గనుక ఈ దినమున ఏ మనుష్యుని మీరు చంపవద్దనెను.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11:14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మనము గిల్గాలునకు వెళ్లి రాజ్యపరిపాలన పద్ధతిని మరల స్థాపించుకొందము రండని చెప్పి సమూయేలు జనులను పిలువగా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11:15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జనులందరు గిల్గాలునకు వచ్చి గిల్గాలులో యెహోవా సన్నిధిని సమాధానబలులను అర్పించి, యెహోవా సన్నిధిని సౌలునకు పట్టాభిషేకము చేసిరి. సౌలును ఇశ్రాయేలీయులందరును అక్కడ బహుగా సంతోషించిరి.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1సమూయేలు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11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